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71321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юго-восточный, южный ночью 1-6, днем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55963" y="32948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827538"/>
              </p:ext>
            </p:extLst>
          </p:nvPr>
        </p:nvGraphicFramePr>
        <p:xfrm>
          <a:off x="5035420" y="3954853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43994" y="2005000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28273</TotalTime>
  <Words>683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4779</cp:revision>
  <cp:lastPrinted>2026-04-01T06:23:53Z</cp:lastPrinted>
  <dcterms:created xsi:type="dcterms:W3CDTF">2018-03-27T06:03:00Z</dcterms:created>
  <dcterms:modified xsi:type="dcterms:W3CDTF">2026-04-25T07:15:33Z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